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Explorando modelo de dados relacional</a:t>
          </a:r>
          <a:endParaRPr lang="pt-BR" sz="22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2022-09-09T21:47:17Z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